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862668" cy="1066800"/>
          </a:xfrm>
        </p:spPr>
        <p:txBody>
          <a:bodyPr/>
          <a:lstStyle/>
          <a:p>
            <a:pPr algn="ctr"/>
            <a:r>
              <a:rPr lang="en-US" dirty="0" smtClean="0">
                <a:effectLst/>
                <a:latin typeface="Bookman Old Style" pitchFamily="18" charset="0"/>
              </a:rPr>
              <a:t>General Biology lab </a:t>
            </a:r>
            <a:endParaRPr lang="ar-IQ" dirty="0">
              <a:effectLst/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5952978" cy="110124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Rawa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Abdul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Redha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Aziz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Ph.D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Antibiotics/ Molecular biology</a:t>
            </a:r>
            <a:endParaRPr lang="ar-IQ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ar-IQ" sz="2400" b="1" dirty="0">
              <a:latin typeface="Bookman Old Style" pitchFamily="18" charset="0"/>
            </a:endParaRPr>
          </a:p>
        </p:txBody>
      </p:sp>
      <p:pic>
        <p:nvPicPr>
          <p:cNvPr id="14337" name="Picture 1" descr="شعار العلو2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1955800" cy="1817248"/>
          </a:xfrm>
          <a:prstGeom prst="rect">
            <a:avLst/>
          </a:prstGeom>
          <a:noFill/>
        </p:spPr>
      </p:pic>
      <p:pic>
        <p:nvPicPr>
          <p:cNvPr id="14338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5206" r="4555"/>
          <a:stretch>
            <a:fillRect/>
          </a:stretch>
        </p:blipFill>
        <p:spPr bwMode="auto">
          <a:xfrm>
            <a:off x="304800" y="228600"/>
            <a:ext cx="1905000" cy="16764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67000" y="381000"/>
            <a:ext cx="4114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Al-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Karkh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University for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Collage of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Microbiology Department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4800600"/>
            <a:ext cx="502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Laboratory Staff: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1. Lecturer Dr.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Rawa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Abdul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Redha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Aziz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2.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Alaa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Saud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3.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Readh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Supervised by: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1.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Munira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Ch.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Ismaeel</a:t>
            </a:r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2. Ass.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Israa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AJ Ibrahim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lab10: Interpretation the results 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fontScale="92500"/>
          </a:bodyPr>
          <a:lstStyle/>
          <a:p>
            <a:pPr lvl="0" algn="l" rtl="0"/>
            <a:r>
              <a:rPr lang="en-US" b="1" dirty="0" smtClean="0"/>
              <a:t>Student name: ………………………………………</a:t>
            </a:r>
            <a:endParaRPr lang="en-US" dirty="0" smtClean="0"/>
          </a:p>
          <a:p>
            <a:pPr lvl="0" algn="l" rtl="0"/>
            <a:r>
              <a:rPr lang="en-US" b="1" dirty="0" smtClean="0"/>
              <a:t>Date: ………….. …. Group: …………….……………</a:t>
            </a:r>
            <a:endParaRPr lang="en-US" dirty="0" smtClean="0"/>
          </a:p>
          <a:p>
            <a:pPr lvl="0" algn="l" rtl="0"/>
            <a:r>
              <a:rPr lang="en-US" b="1" dirty="0" smtClean="0"/>
              <a:t>Lab Title: ………………………………………………………………</a:t>
            </a:r>
            <a:endParaRPr lang="en-US" dirty="0" smtClean="0"/>
          </a:p>
          <a:p>
            <a:pPr lvl="0" algn="l" rtl="0"/>
            <a:r>
              <a:rPr lang="en-US" b="1" dirty="0" smtClean="0"/>
              <a:t>Objectives of the Lab:</a:t>
            </a:r>
            <a:endParaRPr lang="en-US" dirty="0" smtClean="0"/>
          </a:p>
          <a:p>
            <a:pPr algn="l" rtl="0"/>
            <a:r>
              <a:rPr lang="en-US" b="1" dirty="0" smtClean="0"/>
              <a:t>……………………………………………………………………..……………………………………………………………………………..…………………………………………………………………………..……………………………………………………………………………..</a:t>
            </a:r>
            <a:endParaRPr lang="en-US" dirty="0" smtClean="0"/>
          </a:p>
          <a:p>
            <a:pPr lvl="0" algn="l" rtl="0"/>
            <a:r>
              <a:rPr lang="en-US" b="1" dirty="0" smtClean="0"/>
              <a:t>Results: </a:t>
            </a:r>
            <a:endParaRPr lang="en-US" dirty="0" smtClean="0"/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534402" cy="6553198"/>
        </p:xfrm>
        <a:graphic>
          <a:graphicData uri="http://schemas.openxmlformats.org/drawingml/2006/table">
            <a:tbl>
              <a:tblPr rtl="1"/>
              <a:tblGrid>
                <a:gridCol w="4309262"/>
                <a:gridCol w="1561269"/>
                <a:gridCol w="2663871"/>
              </a:tblGrid>
              <a:tr h="345108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Arial"/>
                        </a:rPr>
                        <a:t>Description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Arial"/>
                        </a:rPr>
                        <a:t>Test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518381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Arial"/>
                        </a:rPr>
                        <a:t>Media used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72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Arial"/>
                        </a:rPr>
                        <a:t>Source of isolation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72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IQ" sz="14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>
                          <a:latin typeface="Times New Roman"/>
                          <a:ea typeface="Calibri"/>
                          <a:cs typeface="Arial"/>
                        </a:rPr>
                        <a:t>Growth presence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0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Arial"/>
                        </a:rPr>
                        <a:t>Color of the growth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29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IQ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Arial"/>
                        </a:rPr>
                        <a:t>Form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Arial"/>
                        </a:rPr>
                        <a:t>Colony appearance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0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IQ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Arial"/>
                        </a:rPr>
                        <a:t>Margin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690214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Arial"/>
                        </a:rPr>
                        <a:t>Type of the asexual spores produced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322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IQ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Arial"/>
                        </a:rPr>
                        <a:t>The form of the asexual spores produced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322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IQ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Arial"/>
                        </a:rPr>
                        <a:t>Draw what you’re tested under the microscope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/>
          <a:lstStyle/>
          <a:p>
            <a:pPr algn="l">
              <a:buNone/>
            </a:pPr>
            <a:r>
              <a:rPr lang="en-US" b="1" dirty="0" smtClean="0"/>
              <a:t>Discussion of results: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……………………………………………………………………..……………………………………………………………………………..…………………………………………………………………………..………….……………………………………………………………………………...…………………………………………………………………………………………………………………………………………………………..</a:t>
            </a: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142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Aharoni</vt:lpstr>
      <vt:lpstr>Arial</vt:lpstr>
      <vt:lpstr>Bookman Old Style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General Biology lab </vt:lpstr>
      <vt:lpstr>lab10: Interpretation the results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lab10: Interpretation the results </dc:title>
  <dc:creator>hp</dc:creator>
  <cp:lastModifiedBy>المعاون العلمي</cp:lastModifiedBy>
  <cp:revision>5</cp:revision>
  <dcterms:created xsi:type="dcterms:W3CDTF">2006-08-16T00:00:00Z</dcterms:created>
  <dcterms:modified xsi:type="dcterms:W3CDTF">2018-05-21T05:25:55Z</dcterms:modified>
</cp:coreProperties>
</file>